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528D7-ACDA-4FE5-B0B2-A3FEA18539CF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C4410-0ACC-4C06-860E-0C01AFE8A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7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C4410-0ACC-4C06-860E-0C01AFE8AE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0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7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2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9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4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4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2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6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6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0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0F46D-594B-409B-9E0C-27169A660090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D867-DA61-4FC2-968F-65F5DCD99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0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60648" y="215983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  <a:latin typeface="Comic Sans MS" pitchFamily="66" charset="0"/>
              </a:rPr>
              <a:t>Gospel</a:t>
            </a:r>
            <a:endParaRPr lang="en-GB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786" y="1678071"/>
            <a:ext cx="6400800" cy="17526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92D050"/>
                </a:solidFill>
                <a:latin typeface="Comic Sans MS" pitchFamily="66" charset="0"/>
              </a:rPr>
              <a:t>What is the Good News Jesus Brings?</a:t>
            </a:r>
            <a:endParaRPr lang="en-GB" sz="5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5" name="AutoShape 2" descr="500+ Gospel Art ideas | jesus pictures, jesus, jesus chr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500+ Gospel Art ideas | jesus pictures, jesus, jesus chr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Six Ways Jesus Led His Disciples After the Resurrection – Eric Geig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Six Ways Jesus Led His Disciples After the Resurrection – Eric Geig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Six Ways Jesus Led His Disciples After the Resurrection – Eric Geig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Six Ways Jesus Led His Disciples After the Resurrection – Eric Ge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88" y="4390272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Match Jesus' Disciples with Clues - Kids Korner - BibleWise | Sunday school  kids, Childrens church lessons, Bible lessons for kid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6" descr="Match Jesus' Disciples with Clues - Kids Korner - BibleWise | Sunday school  kids, Childrens church lessons, Bible lessons for kid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8" descr="Who were the 12 disciples and what were their jobs? | End Time Messa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0" descr="Who were the 12 disciples and what were their jobs? | End Time Messag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0" name="Picture 22" descr="Who were the 12 disciples and what were their jobs? | End Time Me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7" y="4424017"/>
            <a:ext cx="3696345" cy="20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9EA209-6BA4-46A2-97DF-5D342E51C51A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06" t="50000" r="50000" b="3715"/>
          <a:stretch/>
        </p:blipFill>
        <p:spPr>
          <a:xfrm>
            <a:off x="8172400" y="188640"/>
            <a:ext cx="86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363" y="332656"/>
            <a:ext cx="7122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Let’s </a:t>
            </a:r>
            <a:r>
              <a:rPr lang="en-GB" sz="2800" dirty="0" smtClean="0">
                <a:latin typeface="Comic Sans MS" panose="030F0702030302020204" pitchFamily="66" charset="0"/>
              </a:rPr>
              <a:t>see if we can start to answer </a:t>
            </a:r>
            <a:r>
              <a:rPr lang="en-GB" sz="2800" dirty="0" smtClean="0">
                <a:latin typeface="Comic Sans MS" panose="030F0702030302020204" pitchFamily="66" charset="0"/>
              </a:rPr>
              <a:t>our </a:t>
            </a:r>
            <a:r>
              <a:rPr lang="en-GB" sz="2800" dirty="0" smtClean="0">
                <a:latin typeface="Comic Sans MS" panose="030F0702030302020204" pitchFamily="66" charset="0"/>
              </a:rPr>
              <a:t>“Big Question</a:t>
            </a:r>
            <a:r>
              <a:rPr lang="en-GB" sz="2800" dirty="0" smtClean="0">
                <a:latin typeface="Comic Sans MS" panose="030F0702030302020204" pitchFamily="66" charset="0"/>
              </a:rPr>
              <a:t>”: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4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is the Good News Jesus brings?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362" y="3411002"/>
            <a:ext cx="8563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Christians believe </a:t>
            </a:r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that Jesus brings forgiveness and friendship.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Christians believe Jesus brings good news for all </a:t>
            </a:r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people. This good </a:t>
            </a:r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news includes being loved by God, and being forgiven for bad things.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Christians believe God </a:t>
            </a:r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can bring peace.</a:t>
            </a:r>
            <a:endParaRPr lang="en-GB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EA209-6BA4-46A2-97DF-5D342E51C51A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06" t="50000" r="50000" b="3715"/>
          <a:stretch/>
        </p:blipFill>
        <p:spPr>
          <a:xfrm>
            <a:off x="8172400" y="188640"/>
            <a:ext cx="86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62975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This week we are going to investigate the Church building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endParaRPr lang="en-GB" sz="2800" dirty="0">
              <a:latin typeface="Comic Sans MS" pitchFamily="66" charset="0"/>
            </a:endParaRPr>
          </a:p>
          <a:p>
            <a:endParaRPr lang="en-GB" sz="2800" dirty="0" smtClean="0"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Why do Christians go to </a:t>
            </a:r>
            <a:r>
              <a:rPr lang="en-GB" sz="2800" dirty="0" smtClean="0">
                <a:latin typeface="Comic Sans MS" pitchFamily="66" charset="0"/>
              </a:rPr>
              <a:t>Church?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Think about the “Good News” Jesus brings to help you</a:t>
            </a:r>
            <a:r>
              <a:rPr lang="en-GB" sz="2800" dirty="0" smtClean="0">
                <a:latin typeface="Comic Sans MS" pitchFamily="66" charset="0"/>
              </a:rPr>
              <a:t>.</a:t>
            </a:r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EA209-6BA4-46A2-97DF-5D342E51C51A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06" t="50000" r="50000" b="3715"/>
          <a:stretch/>
        </p:blipFill>
        <p:spPr>
          <a:xfrm>
            <a:off x="8172400" y="188640"/>
            <a:ext cx="86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Did you come up with any of these ideas?</a:t>
            </a:r>
          </a:p>
          <a:p>
            <a:endParaRPr lang="en-GB" sz="2800" dirty="0"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77691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To feel part of a community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278092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To </a:t>
            </a:r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be</a:t>
            </a: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 friendly</a:t>
            </a:r>
            <a:endParaRPr lang="en-GB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8610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To be able to forgive others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445629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To be forgiven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472514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To find peace</a:t>
            </a:r>
            <a:endParaRPr lang="en-GB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9EA209-6BA4-46A2-97DF-5D342E51C51A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06" t="50000" r="50000" b="3715"/>
          <a:stretch/>
        </p:blipFill>
        <p:spPr>
          <a:xfrm>
            <a:off x="8172400" y="188640"/>
            <a:ext cx="86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waffham Prior, St Mary's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904" y="422108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Where would Christians find peace within the Church?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Let us look at different places in the church for ideas.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EA209-6BA4-46A2-97DF-5D342E51C51A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06" t="50000" r="50000" b="3715"/>
          <a:stretch/>
        </p:blipFill>
        <p:spPr>
          <a:xfrm>
            <a:off x="8172400" y="188640"/>
            <a:ext cx="86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rm5.static.flickr.com/4121/4817056563_43bd27591c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3" y="3480344"/>
            <a:ext cx="2720811" cy="299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Debs\Pictures\2012-02-14 anglesey abbey\anglesey abbey 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456384" cy="259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Debs\Pictures\2012-02-14 anglesey abbey\anglesey abbey 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90" y="1430395"/>
            <a:ext cx="3216342" cy="24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ebs\Pictures\2012-02-14 anglesey abbey\anglesey abbey 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4" y="332656"/>
            <a:ext cx="1997968" cy="266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9244" y="620688"/>
            <a:ext cx="19948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Where do you think a good place would be to find peace?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EA209-6BA4-46A2-97DF-5D342E51C51A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06" t="50000" r="50000" b="3715"/>
          <a:stretch/>
        </p:blipFill>
        <p:spPr>
          <a:xfrm>
            <a:off x="8172400" y="188640"/>
            <a:ext cx="86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Let’s think about our school;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Where do you think the friendliest place is?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49289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Is there a place that might help you to forgive?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95947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Is there a peaceful place?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026" name="Picture 2" descr="Contact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600400" cy="23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9EA209-6BA4-46A2-97DF-5D342E51C51A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06" t="50000" r="50000" b="3715"/>
          <a:stretch/>
        </p:blipFill>
        <p:spPr>
          <a:xfrm>
            <a:off x="8172400" y="188640"/>
            <a:ext cx="86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L.O. </a:t>
            </a:r>
            <a:r>
              <a:rPr lang="en-GB" sz="3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understand the meaning of ‘peace’.</a:t>
            </a:r>
            <a:endParaRPr lang="en-GB" sz="32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25969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Draw a </a:t>
            </a:r>
            <a:r>
              <a:rPr lang="en-GB" sz="2400" b="1" dirty="0" smtClean="0">
                <a:latin typeface="Comic Sans MS" panose="030F0702030302020204" pitchFamily="66" charset="0"/>
              </a:rPr>
              <a:t>picture of a peaceful </a:t>
            </a:r>
            <a:r>
              <a:rPr lang="en-GB" sz="2400" b="1" dirty="0" smtClean="0">
                <a:latin typeface="Comic Sans MS" panose="030F0702030302020204" pitchFamily="66" charset="0"/>
              </a:rPr>
              <a:t>place.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If </a:t>
            </a:r>
            <a:r>
              <a:rPr lang="en-GB" sz="2400" dirty="0" smtClean="0">
                <a:latin typeface="Comic Sans MS" panose="030F0702030302020204" pitchFamily="66" charset="0"/>
              </a:rPr>
              <a:t>you wanted peace, where would you go</a:t>
            </a:r>
            <a:r>
              <a:rPr lang="en-GB" sz="2400" dirty="0" smtClean="0">
                <a:latin typeface="Comic Sans MS" panose="030F0702030302020204" pitchFamily="66" charset="0"/>
              </a:rPr>
              <a:t>? Maybe </a:t>
            </a:r>
            <a:r>
              <a:rPr lang="en-GB" sz="2400" dirty="0" smtClean="0">
                <a:latin typeface="Comic Sans MS" panose="030F0702030302020204" pitchFamily="66" charset="0"/>
              </a:rPr>
              <a:t>you would go to somewhere in your garden, or a place in your home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Then, write </a:t>
            </a:r>
            <a:r>
              <a:rPr lang="en-GB" sz="2400" b="1" dirty="0" smtClean="0">
                <a:latin typeface="Comic Sans MS" panose="030F0702030302020204" pitchFamily="66" charset="0"/>
              </a:rPr>
              <a:t>about your peaceful place. 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I </a:t>
            </a:r>
            <a:r>
              <a:rPr lang="en-GB" sz="2400" dirty="0" smtClean="0">
                <a:latin typeface="Comic Sans MS" panose="030F0702030302020204" pitchFamily="66" charset="0"/>
              </a:rPr>
              <a:t>have written about my peaceful </a:t>
            </a:r>
            <a:r>
              <a:rPr lang="en-GB" sz="2400" dirty="0" smtClean="0">
                <a:latin typeface="Comic Sans MS" panose="030F0702030302020204" pitchFamily="66" charset="0"/>
              </a:rPr>
              <a:t>place: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000" i="1" dirty="0" smtClean="0">
                <a:latin typeface="Comic Sans MS" panose="030F0702030302020204" pitchFamily="66" charset="0"/>
              </a:rPr>
              <a:t>My peaceful place is the summerhouse in my garden.  I like to go there because it is quiet and I can watch the birds eating on the bird table.  My dogs also come and sit with me and keep me company.  I feel relaxed and calm there.  </a:t>
            </a:r>
            <a:endParaRPr lang="en-GB" sz="3600" i="1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EA209-6BA4-46A2-97DF-5D342E51C51A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06" t="50000" r="50000" b="3715"/>
          <a:stretch/>
        </p:blipFill>
        <p:spPr>
          <a:xfrm>
            <a:off x="8172400" y="188640"/>
            <a:ext cx="86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314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Gospel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</dc:title>
  <dc:creator>Debbie Cole</dc:creator>
  <cp:lastModifiedBy>Donia Mercer</cp:lastModifiedBy>
  <cp:revision>15</cp:revision>
  <dcterms:created xsi:type="dcterms:W3CDTF">2021-01-19T14:05:59Z</dcterms:created>
  <dcterms:modified xsi:type="dcterms:W3CDTF">2021-01-24T12:31:47Z</dcterms:modified>
</cp:coreProperties>
</file>