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78" r:id="rId2"/>
    <p:sldId id="256" r:id="rId3"/>
    <p:sldId id="257" r:id="rId4"/>
    <p:sldId id="261" r:id="rId5"/>
    <p:sldId id="266" r:id="rId6"/>
    <p:sldId id="260" r:id="rId7"/>
    <p:sldId id="267" r:id="rId8"/>
    <p:sldId id="268" r:id="rId9"/>
    <p:sldId id="262" r:id="rId10"/>
    <p:sldId id="258" r:id="rId11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427A4-E323-4582-BE4B-59F59C4580A9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8AEEF-52FD-48B3-AF76-247225288E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034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742E-78B3-47E6-AA60-0421F1775A69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BA9A-F422-43C0-8BFC-D1779DFB20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567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742E-78B3-47E6-AA60-0421F1775A69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BA9A-F422-43C0-8BFC-D1779DFB20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758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742E-78B3-47E6-AA60-0421F1775A69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BA9A-F422-43C0-8BFC-D1779DFB20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71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742E-78B3-47E6-AA60-0421F1775A69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BA9A-F422-43C0-8BFC-D1779DFB20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473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742E-78B3-47E6-AA60-0421F1775A69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BA9A-F422-43C0-8BFC-D1779DFB20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907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742E-78B3-47E6-AA60-0421F1775A69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BA9A-F422-43C0-8BFC-D1779DFB20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461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742E-78B3-47E6-AA60-0421F1775A69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BA9A-F422-43C0-8BFC-D1779DFB20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018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742E-78B3-47E6-AA60-0421F1775A69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BA9A-F422-43C0-8BFC-D1779DFB20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130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742E-78B3-47E6-AA60-0421F1775A69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BA9A-F422-43C0-8BFC-D1779DFB20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440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742E-78B3-47E6-AA60-0421F1775A69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BA9A-F422-43C0-8BFC-D1779DFB20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696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742E-78B3-47E6-AA60-0421F1775A69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BA9A-F422-43C0-8BFC-D1779DFB20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853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F742E-78B3-47E6-AA60-0421F1775A69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FBA9A-F422-43C0-8BFC-D1779DFB20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611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ttsstorytimephonics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phonicsplay.co.uk/resource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phonicsplay.co.uk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https://www.loom.com/share/a7b21f8b593d4c229966fbb03e0765c3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75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509954" y="140677"/>
            <a:ext cx="11148646" cy="123092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 smtClean="0">
                <a:latin typeface="Comic Sans MS" panose="030F0702030302020204" pitchFamily="66" charset="0"/>
              </a:rPr>
              <a:t>Story Time Phonics </a:t>
            </a:r>
          </a:p>
          <a:p>
            <a:pPr marL="0" indent="0" algn="ctr">
              <a:buNone/>
            </a:pPr>
            <a:r>
              <a:rPr lang="en-GB" sz="2400" dirty="0" smtClean="0">
                <a:latin typeface="Comic Sans MS" panose="030F0702030302020204" pitchFamily="66" charset="0"/>
              </a:rPr>
              <a:t>Click on the ‘caption action’ image to link to the website. Log in and listen to the story</a:t>
            </a:r>
          </a:p>
        </p:txBody>
      </p:sp>
      <p:sp>
        <p:nvSpPr>
          <p:cNvPr id="8" name="Rectangle 7"/>
          <p:cNvSpPr/>
          <p:nvPr/>
        </p:nvSpPr>
        <p:spPr>
          <a:xfrm>
            <a:off x="6371493" y="1671908"/>
            <a:ext cx="45661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 in details:</a:t>
            </a:r>
          </a:p>
          <a:p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ttsstorytimephonics.co.uk</a:t>
            </a:r>
            <a:endParaRPr lang="en-GB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Username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SwaffhamPriorCEPrimarySchool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Password: SwaffhamPhonics2020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34" y="1966912"/>
            <a:ext cx="1904365" cy="26241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714" y="3261424"/>
            <a:ext cx="2405121" cy="272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7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861" y="409613"/>
            <a:ext cx="11567013" cy="1085592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Review 3 phonemes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Click an image below to open the Phonics Play website. Log in and select phase 3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572" y="1977003"/>
            <a:ext cx="3595321" cy="19836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04809" y="2109129"/>
            <a:ext cx="26922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 smtClean="0">
                <a:hlinkClick r:id="rId4"/>
              </a:rPr>
              <a:t>Log in details:</a:t>
            </a:r>
          </a:p>
          <a:p>
            <a:r>
              <a:rPr lang="en-GB" dirty="0" smtClean="0">
                <a:hlinkClick r:id="rId4"/>
              </a:rPr>
              <a:t>www.phonicsplay.co.uk</a:t>
            </a:r>
            <a:endParaRPr lang="en-GB" dirty="0" smtClean="0"/>
          </a:p>
          <a:p>
            <a:r>
              <a:rPr lang="en-GB" dirty="0" smtClean="0"/>
              <a:t>Username: </a:t>
            </a:r>
            <a:r>
              <a:rPr lang="en-GB" dirty="0" err="1" smtClean="0"/>
              <a:t>Swaffpri</a:t>
            </a:r>
            <a:endParaRPr lang="en-GB" dirty="0" smtClean="0"/>
          </a:p>
          <a:p>
            <a:r>
              <a:rPr lang="en-GB" dirty="0" smtClean="0"/>
              <a:t>Password: phonics</a:t>
            </a:r>
            <a:endParaRPr lang="en-GB" dirty="0"/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0598" y="1938850"/>
            <a:ext cx="3734620" cy="2132292"/>
          </a:xfrm>
          <a:prstGeom prst="rect">
            <a:avLst/>
          </a:prstGeom>
        </p:spPr>
      </p:pic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2274" y="4442427"/>
            <a:ext cx="3595321" cy="223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6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509954" y="409614"/>
            <a:ext cx="11148646" cy="52237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 smtClean="0">
                <a:latin typeface="Comic Sans MS" panose="030F0702030302020204" pitchFamily="66" charset="0"/>
              </a:rPr>
              <a:t>Practise Blending CVC words- oral</a:t>
            </a:r>
          </a:p>
        </p:txBody>
      </p:sp>
      <p:sp>
        <p:nvSpPr>
          <p:cNvPr id="2" name="Rectangle 1"/>
          <p:cNvSpPr/>
          <p:nvPr/>
        </p:nvSpPr>
        <p:spPr>
          <a:xfrm>
            <a:off x="4732298" y="4707181"/>
            <a:ext cx="22351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cap</a:t>
            </a:r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81765" y="3045040"/>
            <a:ext cx="22351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hen</a:t>
            </a:r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1765" y="4621900"/>
            <a:ext cx="22351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pop</a:t>
            </a:r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81811" y="1503456"/>
            <a:ext cx="22351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win</a:t>
            </a:r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92825" y="3065632"/>
            <a:ext cx="22351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vet</a:t>
            </a:r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81765" y="1503456"/>
            <a:ext cx="22351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pot</a:t>
            </a:r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70984" y="1616246"/>
            <a:ext cx="22351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yet</a:t>
            </a:r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70984" y="3069380"/>
            <a:ext cx="22351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bag</a:t>
            </a:r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70984" y="4724285"/>
            <a:ext cx="22351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bin</a:t>
            </a:r>
            <a:endParaRPr lang="en-GB" sz="6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95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509954" y="409614"/>
            <a:ext cx="11148646" cy="52237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 smtClean="0">
                <a:latin typeface="Comic Sans MS" panose="030F0702030302020204" pitchFamily="66" charset="0"/>
              </a:rPr>
              <a:t>Practise Blending CVCC- oral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92866" y="1591379"/>
            <a:ext cx="22351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desk</a:t>
            </a:r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92866" y="3358768"/>
            <a:ext cx="22351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gulp</a:t>
            </a:r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2189" y="4950040"/>
            <a:ext cx="22351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gong</a:t>
            </a:r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38388" y="1591379"/>
            <a:ext cx="22351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bond</a:t>
            </a:r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90435" y="3358768"/>
            <a:ext cx="22351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went</a:t>
            </a:r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38388" y="4958803"/>
            <a:ext cx="22351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junk</a:t>
            </a:r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735604" y="1582640"/>
            <a:ext cx="22351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rust</a:t>
            </a:r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888004" y="4958803"/>
            <a:ext cx="22351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trim</a:t>
            </a:r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35604" y="3358768"/>
            <a:ext cx="22351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skip</a:t>
            </a:r>
            <a:endParaRPr lang="en-GB" sz="6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36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509954" y="409614"/>
            <a:ext cx="11148646" cy="52237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 smtClean="0">
                <a:latin typeface="Comic Sans MS" panose="030F0702030302020204" pitchFamily="66" charset="0"/>
              </a:rPr>
              <a:t>Practise Blending Words – </a:t>
            </a:r>
            <a:r>
              <a:rPr lang="en-GB" sz="2400" dirty="0">
                <a:latin typeface="Comic Sans MS" panose="030F0702030302020204" pitchFamily="66" charset="0"/>
              </a:rPr>
              <a:t>y</a:t>
            </a:r>
            <a:endParaRPr lang="en-GB" sz="2400" dirty="0" smtClean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23704" y="1660014"/>
            <a:ext cx="22351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  <a:r>
              <a:rPr lang="en-GB" sz="6600" dirty="0" smtClean="0">
                <a:latin typeface="Comic Sans MS" panose="030F0702030302020204" pitchFamily="66" charset="0"/>
              </a:rPr>
              <a:t>ap</a:t>
            </a:r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98380" y="1617728"/>
            <a:ext cx="22351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  <a:r>
              <a:rPr lang="en-GB" sz="6600" dirty="0" smtClean="0">
                <a:latin typeface="Comic Sans MS" panose="030F0702030302020204" pitchFamily="66" charset="0"/>
              </a:rPr>
              <a:t>ell</a:t>
            </a:r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42909" y="3259066"/>
            <a:ext cx="22351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  <a:r>
              <a:rPr lang="en-GB" sz="6600" dirty="0" smtClean="0">
                <a:latin typeface="Comic Sans MS" panose="030F0702030302020204" pitchFamily="66" charset="0"/>
              </a:rPr>
              <a:t>et</a:t>
            </a:r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61042" y="1660014"/>
            <a:ext cx="22351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  <a:r>
              <a:rPr lang="en-GB" sz="6600" dirty="0" smtClean="0">
                <a:latin typeface="Comic Sans MS" panose="030F0702030302020204" pitchFamily="66" charset="0"/>
              </a:rPr>
              <a:t>um</a:t>
            </a:r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13442" y="3411466"/>
            <a:ext cx="22351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  <a:r>
              <a:rPr lang="en-GB" sz="6600" dirty="0" smtClean="0">
                <a:latin typeface="Comic Sans MS" panose="030F0702030302020204" pitchFamily="66" charset="0"/>
              </a:rPr>
              <a:t>es</a:t>
            </a:r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56" y="1531092"/>
            <a:ext cx="1728173" cy="28359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963580" y="4859634"/>
            <a:ext cx="22351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  <a:r>
              <a:rPr lang="en-GB" sz="6600" dirty="0" smtClean="0">
                <a:latin typeface="Comic Sans MS" panose="030F0702030302020204" pitchFamily="66" charset="0"/>
              </a:rPr>
              <a:t>eti</a:t>
            </a:r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53400" y="3563866"/>
            <a:ext cx="22351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  <a:r>
              <a:rPr lang="en-GB" sz="6600" dirty="0" smtClean="0">
                <a:latin typeface="Comic Sans MS" panose="030F0702030302020204" pitchFamily="66" charset="0"/>
              </a:rPr>
              <a:t>uck</a:t>
            </a:r>
            <a:endParaRPr lang="en-GB" sz="6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93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509954" y="409614"/>
            <a:ext cx="11148646" cy="52237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 smtClean="0">
                <a:latin typeface="Comic Sans MS" panose="030F0702030302020204" pitchFamily="66" charset="0"/>
              </a:rPr>
              <a:t>Practise Blending Words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66697" y="3872983"/>
            <a:ext cx="23876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  <a:r>
              <a:rPr lang="en-GB" sz="8000" dirty="0" smtClean="0">
                <a:latin typeface="Comic Sans MS" panose="030F0702030302020204" pitchFamily="66" charset="0"/>
              </a:rPr>
              <a:t>ap</a:t>
            </a:r>
            <a:endParaRPr lang="en-GB" sz="8000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40073" y="1503456"/>
            <a:ext cx="27370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  <a:r>
              <a:rPr lang="en-GB" sz="8000" dirty="0" smtClean="0">
                <a:latin typeface="Comic Sans MS" panose="030F0702030302020204" pitchFamily="66" charset="0"/>
              </a:rPr>
              <a:t>et</a:t>
            </a:r>
            <a:endParaRPr lang="en-GB" sz="8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00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509954" y="409614"/>
            <a:ext cx="11148646" cy="52237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 smtClean="0">
                <a:latin typeface="Comic Sans MS" panose="030F0702030302020204" pitchFamily="66" charset="0"/>
              </a:rPr>
              <a:t>Practise Blending Words </a:t>
            </a:r>
          </a:p>
        </p:txBody>
      </p:sp>
      <p:sp>
        <p:nvSpPr>
          <p:cNvPr id="8" name="Rectangle 7"/>
          <p:cNvSpPr/>
          <p:nvPr/>
        </p:nvSpPr>
        <p:spPr>
          <a:xfrm>
            <a:off x="4740073" y="1706912"/>
            <a:ext cx="22351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  <a:r>
              <a:rPr lang="en-GB" sz="8000" dirty="0" smtClean="0">
                <a:latin typeface="Comic Sans MS" panose="030F0702030302020204" pitchFamily="66" charset="0"/>
              </a:rPr>
              <a:t>eti</a:t>
            </a:r>
            <a:endParaRPr lang="en-GB" sz="8000" dirty="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40072" y="4259681"/>
            <a:ext cx="25223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  <a:r>
              <a:rPr lang="en-GB" sz="8000" dirty="0" smtClean="0">
                <a:latin typeface="Comic Sans MS" panose="030F0702030302020204" pitchFamily="66" charset="0"/>
              </a:rPr>
              <a:t>um</a:t>
            </a:r>
            <a:endParaRPr lang="en-GB" sz="8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86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509954" y="409614"/>
            <a:ext cx="11148646" cy="52237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 smtClean="0">
                <a:latin typeface="Comic Sans MS" panose="030F0702030302020204" pitchFamily="66" charset="0"/>
              </a:rPr>
              <a:t>Practise Blending Words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08436" y="1967317"/>
            <a:ext cx="22351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  <a:r>
              <a:rPr lang="en-GB" sz="8000" dirty="0" smtClean="0">
                <a:latin typeface="Comic Sans MS" panose="030F0702030302020204" pitchFamily="66" charset="0"/>
              </a:rPr>
              <a:t>es</a:t>
            </a:r>
            <a:endParaRPr lang="en-GB" sz="8000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87659" y="4459437"/>
            <a:ext cx="2459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  <a:r>
              <a:rPr lang="en-GB" sz="8000" dirty="0" smtClean="0">
                <a:latin typeface="Comic Sans MS" panose="030F0702030302020204" pitchFamily="66" charset="0"/>
              </a:rPr>
              <a:t>uck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307072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509954" y="409612"/>
            <a:ext cx="11148646" cy="70590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 smtClean="0">
                <a:latin typeface="Comic Sans MS" panose="030F0702030302020204" pitchFamily="66" charset="0"/>
              </a:rPr>
              <a:t>Apply </a:t>
            </a:r>
            <a:r>
              <a:rPr lang="en-GB" sz="2400" dirty="0" smtClean="0">
                <a:latin typeface="Comic Sans MS" panose="030F0702030302020204" pitchFamily="66" charset="0"/>
              </a:rPr>
              <a:t>– Read the question. If the answer is yes make a y shape with your arms. If the answer is no hold up a card saying no. </a:t>
            </a:r>
            <a:endParaRPr lang="en-GB" sz="2400" dirty="0" smtClean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24" y="1411605"/>
            <a:ext cx="1910579" cy="15834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215" y="1490799"/>
            <a:ext cx="1894644" cy="1713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067" y="1519442"/>
            <a:ext cx="1875291" cy="1656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7566" y="1582442"/>
            <a:ext cx="1815274" cy="15936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324" y="3868919"/>
            <a:ext cx="1993681" cy="17750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1215" y="3822791"/>
            <a:ext cx="2035094" cy="18673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9067" y="3570919"/>
            <a:ext cx="2208825" cy="205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0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</TotalTime>
  <Words>156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Westwood</dc:creator>
  <cp:lastModifiedBy>Laura Westwood</cp:lastModifiedBy>
  <cp:revision>63</cp:revision>
  <cp:lastPrinted>2021-01-18T14:41:40Z</cp:lastPrinted>
  <dcterms:created xsi:type="dcterms:W3CDTF">2021-01-05T20:40:00Z</dcterms:created>
  <dcterms:modified xsi:type="dcterms:W3CDTF">2021-01-31T15:48:36Z</dcterms:modified>
</cp:coreProperties>
</file>